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Gral. Jesús Antonio Montaño  Juárez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Querétaro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5612594186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4422141538 Ext. 8520200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jmontano@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016526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Maestría en Administración Militar.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Licenciatura en Administración Militar.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59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 de ingreso al INM: 2020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Querétaro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16/03/2022 - a la fecha: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Guanajuato</a:t>
            </a:r>
          </a:p>
          <a:p>
            <a:pPr marL="182563" marR="0" indent="-182563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  </a:t>
            </a:r>
            <a:r>
              <a:rPr lang="es-MX" sz="13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01/10/2021 – 15/03/2022: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México</a:t>
            </a:r>
          </a:p>
          <a:p>
            <a:pPr marL="182563" marR="0" indent="-182563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300" b="1" dirty="0">
                <a:solidFill>
                  <a:srgbClr val="660033"/>
                </a:solidFill>
                <a:latin typeface="Geomanist" panose="02000503000000020004" pitchFamily="50" charset="0"/>
              </a:rPr>
              <a:t>01</a:t>
            </a:r>
            <a:r>
              <a:rPr lang="es-MX" sz="13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/07/2020 – 30/09/2021: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  <a:endParaRPr lang="es-MX" sz="13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Cuenta con una trayectoria de 40 años de experiencia en el sector de la Fuerza Armada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del Escuadrón Aéreo de Pelea 211;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del Escuadrón Avanzado de la Escuela Militar de Aviación;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del Primer Grupo Aéreo;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 la Estación Aérea Militar </a:t>
            </a:r>
            <a:r>
              <a:rPr lang="es-MX" sz="1300" b="0" baseline="0" dirty="0" err="1">
                <a:solidFill>
                  <a:srgbClr val="660033"/>
                </a:solidFill>
                <a:effectLst/>
                <a:latin typeface="+mj-lt"/>
              </a:rPr>
              <a:t>N°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 6;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 la Base Aérea Militar </a:t>
            </a:r>
            <a:r>
              <a:rPr lang="es-MX" sz="1300" b="0" baseline="0" dirty="0" err="1">
                <a:solidFill>
                  <a:srgbClr val="660033"/>
                </a:solidFill>
                <a:effectLst/>
                <a:latin typeface="+mj-lt"/>
              </a:rPr>
              <a:t>N°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 16;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Comandante de la Base Aérea Militar N°4;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Director de la Escuela Militar de Aplicación Aero táctica de la Fuerza Aérea;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+mj-lt"/>
              </a:rPr>
              <a:t>Jefe de Sección Primera (R.H.) del Estado Mayor de la Fuerza Aérea.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300" b="1" kern="1200" dirty="0">
              <a:solidFill>
                <a:srgbClr val="660033"/>
              </a:solidFill>
              <a:latin typeface="Geomanist Medium" panose="02000603000000020004" pitchFamily="50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A968842-B210-4E82-92DE-8DE6C352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102498"/>
            <a:ext cx="1139685" cy="13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42359</TotalTime>
  <Words>239</Words>
  <Application>Microsoft Office PowerPoint</Application>
  <PresentationFormat>Panorámica</PresentationFormat>
  <Paragraphs>30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Medium</vt:lpstr>
      <vt:lpstr>Geomanist Bold</vt:lpstr>
      <vt:lpstr>MadrePatria</vt:lpstr>
      <vt:lpstr>Geomanist</vt:lpstr>
      <vt:lpstr>Calibri</vt:lpstr>
      <vt:lpstr>Montserrat SemiBold</vt:lpstr>
      <vt:lpstr>Wingdings</vt:lpstr>
      <vt:lpstr>Geomanist Light</vt:lpstr>
      <vt:lpstr>Arial</vt:lpstr>
      <vt:lpstr>Montserrat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2563</cp:revision>
  <cp:lastPrinted>2024-11-06T00:49:20Z</cp:lastPrinted>
  <dcterms:created xsi:type="dcterms:W3CDTF">2018-12-04T03:27:02Z</dcterms:created>
  <dcterms:modified xsi:type="dcterms:W3CDTF">2024-11-19T17:36:08Z</dcterms:modified>
</cp:coreProperties>
</file>